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73" r:id="rId11"/>
    <p:sldId id="268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296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98CDA-F11D-474E-91B6-F015BE808A6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D799-1253-419F-844D-24F85A42F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6FB4521-FD2B-40C1-AC51-474DFCB1D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upport@sionline.c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online.co.in/" TargetMode="External"/><Relationship Id="rId2" Type="http://schemas.openxmlformats.org/officeDocument/2006/relationships/hyperlink" Target="mailto:support@sionline.co.i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 Online Technomart private limited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Domestic money transfer ‘’fact sheet’’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093296"/>
            <a:ext cx="4724400" cy="466146"/>
          </a:xfrm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  <a:hlinkClick r:id="rId2"/>
              </a:rPr>
              <a:t>SiOnline Technomart Private Limited. Support@sionline.co.in  </a:t>
            </a:r>
            <a:br>
              <a:rPr lang="en-US" sz="12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  <a:hlinkClick r:id="rId2"/>
              </a:rPr>
            </a:br>
            <a:r>
              <a:rPr lang="en-US" sz="12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  <a:hlinkClick r:id="rId2"/>
              </a:rPr>
              <a:t>Call us at 07412-660330</a:t>
            </a:r>
            <a:endParaRPr lang="en-US" sz="12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5656" y="261808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Domestic Money Transfer</a:t>
            </a:r>
            <a:endParaRPr lang="en-US" sz="22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7" y="238514"/>
            <a:ext cx="908363" cy="9083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2237">
            <a:off x="966235" y="2468299"/>
            <a:ext cx="1257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SiOnline Technomart Private Limited. Support@sionline.co.in  Call us at 07412-660330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6530" t="16800" r="19629" b="14421"/>
          <a:stretch/>
        </p:blipFill>
        <p:spPr bwMode="auto">
          <a:xfrm>
            <a:off x="1814348" y="701988"/>
            <a:ext cx="5247409" cy="462785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11560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Confirmation Page After Money Transfer is Successful to Beneficiary</a:t>
            </a:r>
            <a:endParaRPr lang="en-US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2444" y="1213340"/>
            <a:ext cx="2733571" cy="553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500" dirty="0" smtClean="0"/>
          </a:p>
          <a:p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1983512" y="4406669"/>
            <a:ext cx="2733571" cy="323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4795337"/>
            <a:ext cx="3168352" cy="534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490339"/>
            <a:ext cx="27363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Money Transfer Status </a:t>
            </a:r>
          </a:p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&amp;  Reference Number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429000"/>
            <a:ext cx="18215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Transaction ID 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3429000"/>
            <a:ext cx="33123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Remarks With Other Details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5656" y="3798332"/>
            <a:ext cx="507856" cy="60833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63155" y="1463169"/>
            <a:ext cx="684909" cy="35033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36096" y="3798332"/>
            <a:ext cx="144016" cy="99700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99990" y="5887966"/>
            <a:ext cx="2176272" cy="201168"/>
          </a:xfrm>
        </p:spPr>
        <p:txBody>
          <a:bodyPr/>
          <a:lstStyle/>
          <a:p>
            <a:r>
              <a:rPr lang="en-US" dirty="0" smtClean="0"/>
              <a:t>19-November-2015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093296"/>
            <a:ext cx="4724400" cy="46614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705522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Customer Validation –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validates the customer already registered with mRupee or not.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Customer Registration –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mandatory to register and initiate any Money Transfer transactions.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Adding Beneficiary Accounts –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add beneficiary accounts where the amount needs to be remit.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OTC confirmation –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mandatory for confirming Beneficiary Accounts and for deleting Beneficiary accounts.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Fetch Beneficiary Accounts –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This displays the already added beneficiary accounts in the Customer wallet.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Get Customer Service Charge-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function enables retailer to know the surcharge amount to be charged for the customer for every transaction. (Detailed explanation with technical summary provided on the next page)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Remittance –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transfer money to the registered beneficiary accounts.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Delete Beneficiary Accounts –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delete already added beneficiary accounts in customer wallet.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OTC Confirmation-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mandatory for confirming Beneficiary Accounts and for deleting Beneficiary accounts.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OTC-Resend-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function is used if the OTC (SMS) not reached to the customer mobile for confirming to add or delete beneficiary.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Re-Initialize Failed Transaction-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function is used to re-initiate the failed remittance transaction. No extra charges are applicable. (Detailed explanation with technical summary provided on the next page)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74" y="26339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496" y="213677"/>
            <a:ext cx="734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eelawadee" pitchFamily="34" charset="-34"/>
                <a:cs typeface="Leelawadee" pitchFamily="34" charset="-34"/>
              </a:rPr>
              <a:t>FUNCTIONS OF MONEY TRANSFER</a:t>
            </a:r>
          </a:p>
        </p:txBody>
      </p:sp>
    </p:spTree>
    <p:extLst>
      <p:ext uri="{BB962C8B-B14F-4D97-AF65-F5344CB8AC3E}">
        <p14:creationId xmlns:p14="http://schemas.microsoft.com/office/powerpoint/2010/main" val="5121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093296"/>
            <a:ext cx="4724400" cy="46614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512" y="1772816"/>
            <a:ext cx="864096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1- Transaction Limit is 5000 per transaction. </a:t>
            </a:r>
          </a:p>
          <a:p>
            <a:endParaRPr lang="en-US" sz="20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2- Maximum Limit is 10,000 per calendar month. </a:t>
            </a:r>
          </a:p>
          <a:p>
            <a:endParaRPr lang="en-US" sz="20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3- Maximum Limit for Beneficiary account to be added is 8 per customer.</a:t>
            </a:r>
          </a:p>
          <a:p>
            <a:endParaRPr lang="en-US" sz="2000" dirty="0">
              <a:latin typeface="Leelawadee" pitchFamily="34" charset="-34"/>
              <a:cs typeface="Leelawadee" pitchFamily="34" charset="-34"/>
            </a:endParaRPr>
          </a:p>
          <a:p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4- Money Transfer is a Non Revocable Action, Make Sure Beneficiary       Account Number is Correct.</a:t>
            </a:r>
            <a:endParaRPr lang="en-US" sz="20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27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Business Rules for Domestic Money Transfer*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465313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eelawadee" pitchFamily="34" charset="-34"/>
                <a:cs typeface="Leelawadee" pitchFamily="34" charset="-34"/>
              </a:rPr>
              <a:t>*Terms &amp; Conditions Apply</a:t>
            </a:r>
            <a:endParaRPr lang="en-US" sz="12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586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1880" y="6093297"/>
            <a:ext cx="4724400" cy="41822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40264"/>
              </p:ext>
            </p:extLst>
          </p:nvPr>
        </p:nvGraphicFramePr>
        <p:xfrm>
          <a:off x="497987" y="1092190"/>
          <a:ext cx="8280920" cy="360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196244"/>
                <a:gridCol w="1944216"/>
              </a:tblGrid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Transaction Amount Slab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Customer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Charges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Per Transaction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Retailer Commission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Per Transaction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Distributor Comm.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Per Transaction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Rs.1-5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4.00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1.00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1.00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Rs.6-1500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30.00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10.00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3.00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Rs.1501-2500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40.00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14.00</a:t>
                      </a: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4.00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Rs.2501-3500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50.00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17.00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5.00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Rs.3501-4500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60.00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20.00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6.00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Rs.4501-5000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70.00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24.00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7.00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Rs.5001-9990*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Rs.9901-Above*</a:t>
                      </a: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80.00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1.00% Of TXN AMT.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27.00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0.30%Of TXN AMT.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9.00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0.10%Of TXN AMT</a:t>
                      </a: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16912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Money Transfer Charges &amp; Commission Details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For Customer, Retailer &amp; Distributor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126995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Leelawadee" pitchFamily="34" charset="-34"/>
                <a:cs typeface="Leelawadee" pitchFamily="34" charset="-34"/>
              </a:rPr>
              <a:t>*Rs.5001+ Slab is  Only For Customers Giving KYC</a:t>
            </a:r>
            <a:endParaRPr lang="en-US" sz="1000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686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72514" y="5967622"/>
            <a:ext cx="2176272" cy="201168"/>
          </a:xfrm>
        </p:spPr>
        <p:txBody>
          <a:bodyPr numCol="1"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2672" y="6165304"/>
            <a:ext cx="4724400" cy="504056"/>
          </a:xfrm>
        </p:spPr>
        <p:txBody>
          <a:bodyPr numCol="1"/>
          <a:lstStyle/>
          <a:p>
            <a:r>
              <a:rPr lang="en-US" dirty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0392" y="6165304"/>
            <a:ext cx="502920" cy="502920"/>
          </a:xfrm>
        </p:spPr>
        <p:txBody>
          <a:bodyPr numCol="1"/>
          <a:lstStyle/>
          <a:p>
            <a:fld id="{6BA7E28A-CFCE-44D1-9ED5-FF1A35F2656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9920" y="1959884"/>
            <a:ext cx="2715573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Call Us at 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cs typeface="Leelawadee" pitchFamily="34" charset="-34"/>
              </a:rPr>
              <a:t>07412-660-330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7" y="2996952"/>
            <a:ext cx="864096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Meet Us at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Si Online Technomart Private Limited,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Plot No. 6, Near Rangoli,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Indore- Neemuch Highway.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Ratlam (MP) 457001</a:t>
            </a:r>
            <a:endParaRPr lang="en-US" sz="20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5494" y="1973965"/>
            <a:ext cx="3128994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Email Us at 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  <a:hlinkClick r:id="rId2"/>
              </a:rPr>
              <a:t>support@sionline.co.in</a:t>
            </a:r>
            <a:endParaRPr lang="en-US" sz="20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990255"/>
            <a:ext cx="294040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Visit us at 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  <a:hlinkClick r:id="rId3"/>
              </a:rPr>
              <a:t>www.sionline.co.in</a:t>
            </a:r>
            <a:endParaRPr lang="en-US" sz="2000" b="1" dirty="0" smtClean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32656"/>
            <a:ext cx="6912768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Thank You</a:t>
            </a:r>
            <a:endParaRPr lang="en-US" sz="4200" b="1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583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021288"/>
            <a:ext cx="4724400" cy="5381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22907" b="15234"/>
          <a:stretch/>
        </p:blipFill>
        <p:spPr bwMode="auto">
          <a:xfrm>
            <a:off x="251520" y="722313"/>
            <a:ext cx="8280920" cy="41441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95536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Retailer Login Dash Board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501008"/>
            <a:ext cx="1800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2924944"/>
            <a:ext cx="26642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Click Here To Go To Money Transfer 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47664" y="3157275"/>
            <a:ext cx="864096" cy="2528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0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27178" r="1444" b="5776"/>
          <a:stretch/>
        </p:blipFill>
        <p:spPr bwMode="auto">
          <a:xfrm>
            <a:off x="312406" y="969793"/>
            <a:ext cx="8547767" cy="38993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093297"/>
            <a:ext cx="4724400" cy="466146"/>
          </a:xfrm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sz="12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sz="12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sz="12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48818"/>
            <a:ext cx="843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Domestic Money 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Transfer Activation Page for Retailer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8746" y="2667545"/>
            <a:ext cx="7416824" cy="1785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Enter Your Mobile Number Registered With SiOnline To Activate Money Transfer Option in Your Retailer ID</a:t>
            </a:r>
          </a:p>
          <a:p>
            <a:endParaRPr lang="en-US" sz="2200" b="1" dirty="0">
              <a:latin typeface="Leelawadee" pitchFamily="34" charset="-34"/>
              <a:cs typeface="Leelawadee" pitchFamily="34" charset="-34"/>
            </a:endParaRPr>
          </a:p>
          <a:p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Retailer Can Register up to 5 Different Mobile Number To Activate Money Transfer Services</a:t>
            </a:r>
            <a:endParaRPr lang="en-US" sz="2200" b="1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95736" y="1926124"/>
            <a:ext cx="360040" cy="74142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1556792"/>
            <a:ext cx="129614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2656" r="1062" b="12984"/>
          <a:stretch/>
        </p:blipFill>
        <p:spPr bwMode="auto">
          <a:xfrm>
            <a:off x="112779" y="1055469"/>
            <a:ext cx="8909216" cy="38884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093296"/>
            <a:ext cx="4724400" cy="46614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713" y="332656"/>
            <a:ext cx="838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Update Your Retailer Details Page</a:t>
            </a:r>
            <a:endParaRPr lang="en-US" sz="28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035207"/>
            <a:ext cx="468052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Retailer’s Detail Will Be Automatically Pulled From Your SiOnline Retailer ID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Biz Name, Address, City, State, ETC.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0232" y="4312607"/>
            <a:ext cx="432989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Retailer Need To Update </a:t>
            </a:r>
            <a:br>
              <a:rPr lang="en-US" b="1" dirty="0" smtClean="0">
                <a:latin typeface="Leelawadee" pitchFamily="34" charset="-34"/>
                <a:cs typeface="Leelawadee" pitchFamily="34" charset="-34"/>
              </a:rPr>
            </a:b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Address Proof, D.O.B. &amp;  Your ID Proof 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31641" y="2999685"/>
            <a:ext cx="504055" cy="42264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96146" y="2630353"/>
            <a:ext cx="572198" cy="42264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6713" y="3052996"/>
            <a:ext cx="95492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6713" y="3565034"/>
            <a:ext cx="95492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3443286"/>
            <a:ext cx="1080119" cy="599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21257" y="2999685"/>
            <a:ext cx="1074889" cy="569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57206" y="2564904"/>
            <a:ext cx="10801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ID Proof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83403" y="2261021"/>
            <a:ext cx="16746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Address Proof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3820" y="2620319"/>
            <a:ext cx="17037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Date Of Birth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419871" y="2999684"/>
            <a:ext cx="504055" cy="42264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6639" r="1061" b="10352"/>
          <a:stretch/>
        </p:blipFill>
        <p:spPr bwMode="auto">
          <a:xfrm>
            <a:off x="100013" y="908720"/>
            <a:ext cx="8766164" cy="416736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093296"/>
            <a:ext cx="4724400" cy="46614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11825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Money Transfer Activated on Retailer ID Activation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Confirmation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3645024"/>
            <a:ext cx="561662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eelawadee" pitchFamily="34" charset="-34"/>
                <a:cs typeface="Leelawadee" pitchFamily="34" charset="-34"/>
              </a:rPr>
              <a:t>Confirmation Popup Once Retailer’s Money Transfer Service is Activated</a:t>
            </a:r>
            <a:endParaRPr lang="en-US" sz="2400" b="1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39952" y="2060848"/>
            <a:ext cx="864096" cy="1728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4604" y="1141064"/>
            <a:ext cx="3347556" cy="919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t="20313" r="1560" b="13672"/>
          <a:stretch/>
        </p:blipFill>
        <p:spPr bwMode="auto">
          <a:xfrm>
            <a:off x="223319" y="1060935"/>
            <a:ext cx="8481338" cy="383760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093296"/>
            <a:ext cx="4724400" cy="46614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Add Beneficiary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28" y="3653127"/>
            <a:ext cx="30243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Enter Receiver’s </a:t>
            </a:r>
            <a:br>
              <a:rPr lang="en-US" b="1" dirty="0" smtClean="0">
                <a:latin typeface="Leelawadee" pitchFamily="34" charset="-34"/>
                <a:cs typeface="Leelawadee" pitchFamily="34" charset="-34"/>
              </a:rPr>
            </a:b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Bank Account Number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2942375"/>
            <a:ext cx="22322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Enter Receiver’s </a:t>
            </a:r>
            <a:br>
              <a:rPr lang="en-US" b="1" dirty="0" smtClean="0">
                <a:latin typeface="Leelawadee" pitchFamily="34" charset="-34"/>
                <a:cs typeface="Leelawadee" pitchFamily="34" charset="-34"/>
              </a:rPr>
            </a:b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Bank IFSC Code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6863" y="2534461"/>
            <a:ext cx="1512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38123" y="1922456"/>
            <a:ext cx="151216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91680" y="2276872"/>
            <a:ext cx="1260140" cy="131183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19031" y="2895057"/>
            <a:ext cx="961081" cy="2718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5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29681" r="511" b="9931"/>
          <a:stretch/>
        </p:blipFill>
        <p:spPr bwMode="auto">
          <a:xfrm>
            <a:off x="550104" y="1196753"/>
            <a:ext cx="8355238" cy="341681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165304"/>
            <a:ext cx="4724400" cy="5040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313" y="245839"/>
            <a:ext cx="819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Send Money To Beneficiary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8517" y="4005064"/>
            <a:ext cx="468994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eelawadee" pitchFamily="34" charset="-34"/>
                <a:cs typeface="Leelawadee" pitchFamily="34" charset="-34"/>
              </a:rPr>
              <a:t>Click on Send Money To Transfer Money to Beneficiary</a:t>
            </a:r>
          </a:p>
          <a:p>
            <a:pPr algn="ctr"/>
            <a:r>
              <a:rPr lang="en-US" sz="2400" b="1" dirty="0" smtClean="0">
                <a:latin typeface="Leelawadee" pitchFamily="34" charset="-34"/>
                <a:cs typeface="Leelawadee" pitchFamily="34" charset="-34"/>
              </a:rPr>
              <a:t>Account Number With IFSC</a:t>
            </a:r>
            <a:endParaRPr lang="en-US" sz="24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2342487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164288" y="2711819"/>
            <a:ext cx="432048" cy="501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87740" y="2157820"/>
            <a:ext cx="1112052" cy="553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1218" y="2064090"/>
            <a:ext cx="1069273" cy="556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>
            <a:endCxn id="17" idx="0"/>
          </p:cNvCxnSpPr>
          <p:nvPr/>
        </p:nvCxnSpPr>
        <p:spPr>
          <a:xfrm flipH="1">
            <a:off x="2143766" y="2721482"/>
            <a:ext cx="267994" cy="1283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9" idx="2"/>
          </p:cNvCxnSpPr>
          <p:nvPr/>
        </p:nvCxnSpPr>
        <p:spPr>
          <a:xfrm flipV="1">
            <a:off x="4630492" y="1713361"/>
            <a:ext cx="1237474" cy="4444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604" y="4005064"/>
            <a:ext cx="35603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Beneficiary Account Number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3810" y="1344029"/>
            <a:ext cx="28083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Beneficiary IFSC Code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3212976"/>
            <a:ext cx="24122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Send Money Button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171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0737" r="1511" b="15589"/>
          <a:stretch/>
        </p:blipFill>
        <p:spPr bwMode="auto">
          <a:xfrm>
            <a:off x="550133" y="836712"/>
            <a:ext cx="7910299" cy="399105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165304"/>
            <a:ext cx="4724400" cy="5040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Send Money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090368"/>
            <a:ext cx="33843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Enter Amount </a:t>
            </a:r>
            <a:br>
              <a:rPr lang="en-US" b="1" dirty="0" smtClean="0">
                <a:latin typeface="Leelawadee" pitchFamily="34" charset="-34"/>
                <a:cs typeface="Leelawadee" pitchFamily="34" charset="-34"/>
              </a:rPr>
            </a:b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You Need To Transfer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853760"/>
            <a:ext cx="2592288" cy="877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987824" y="4090368"/>
            <a:ext cx="1800200" cy="32316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9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0026" r="6463" b="6737"/>
          <a:stretch/>
        </p:blipFill>
        <p:spPr bwMode="auto">
          <a:xfrm>
            <a:off x="693335" y="917868"/>
            <a:ext cx="7344816" cy="391949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096000"/>
            <a:ext cx="4724400" cy="4634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 Technomart Private Limited. Support@sionline.co.in  </a:t>
            </a:r>
            <a:b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07412-660330</a:t>
            </a:r>
            <a:endParaRPr lang="en-US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521-FD2B-40C1-AC51-474DFCB1D2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819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Confirmation Page Before Transferring Money To </a:t>
            </a:r>
            <a:r>
              <a:rPr lang="en-US" b="1" dirty="0" err="1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Benificiary</a:t>
            </a:r>
            <a:endParaRPr lang="en-US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8895" y="2276872"/>
            <a:ext cx="482453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Money Transfer Confirmation Page With Charges Details</a:t>
            </a:r>
            <a:endParaRPr lang="en-US" sz="22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172" y="3789040"/>
            <a:ext cx="235967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83768" y="3046313"/>
            <a:ext cx="432048" cy="74272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9475" y="3858315"/>
            <a:ext cx="92928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3858315"/>
            <a:ext cx="24676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Confirm Send Button To Transfer Money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68757" y="4181480"/>
            <a:ext cx="519267" cy="692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13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183</TotalTime>
  <Words>710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Si Online Technomart private limited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Jain VK</dc:creator>
  <cp:lastModifiedBy>Jain VK</cp:lastModifiedBy>
  <cp:revision>23</cp:revision>
  <dcterms:created xsi:type="dcterms:W3CDTF">2015-11-19T12:37:40Z</dcterms:created>
  <dcterms:modified xsi:type="dcterms:W3CDTF">2015-11-20T06:15:21Z</dcterms:modified>
</cp:coreProperties>
</file>